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71" r:id="rId9"/>
    <p:sldId id="263" r:id="rId10"/>
    <p:sldId id="272" r:id="rId11"/>
    <p:sldId id="273" r:id="rId12"/>
    <p:sldId id="264" r:id="rId13"/>
    <p:sldId id="265" r:id="rId14"/>
    <p:sldId id="266" r:id="rId15"/>
    <p:sldId id="267" r:id="rId16"/>
    <p:sldId id="274" r:id="rId17"/>
    <p:sldId id="268" r:id="rId18"/>
    <p:sldId id="276" r:id="rId19"/>
    <p:sldId id="269" r:id="rId20"/>
    <p:sldId id="275" r:id="rId21"/>
    <p:sldId id="270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69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6ED3-E609-475F-A026-B0477721730D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D63FA-C5EA-451B-B355-742559D2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67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6ED3-E609-475F-A026-B0477721730D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D63FA-C5EA-451B-B355-742559D2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940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6ED3-E609-475F-A026-B0477721730D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D63FA-C5EA-451B-B355-742559D2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05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6ED3-E609-475F-A026-B0477721730D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D63FA-C5EA-451B-B355-742559D2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484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6ED3-E609-475F-A026-B0477721730D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D63FA-C5EA-451B-B355-742559D2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490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6ED3-E609-475F-A026-B0477721730D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D63FA-C5EA-451B-B355-742559D2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5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6ED3-E609-475F-A026-B0477721730D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D63FA-C5EA-451B-B355-742559D2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75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6ED3-E609-475F-A026-B0477721730D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D63FA-C5EA-451B-B355-742559D2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16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6ED3-E609-475F-A026-B0477721730D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D63FA-C5EA-451B-B355-742559D2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6ED3-E609-475F-A026-B0477721730D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D63FA-C5EA-451B-B355-742559D2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60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6ED3-E609-475F-A026-B0477721730D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D63FA-C5EA-451B-B355-742559D2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2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46ED3-E609-475F-A026-B0477721730D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D63FA-C5EA-451B-B355-742559D24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1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24" y="523469"/>
            <a:ext cx="9678751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6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566338"/>
            <a:ext cx="9612066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552048"/>
            <a:ext cx="9612066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7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88" y="556811"/>
            <a:ext cx="9669224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4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46" y="580627"/>
            <a:ext cx="9554908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552048"/>
            <a:ext cx="9612066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19" y="537759"/>
            <a:ext cx="9573961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9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19" y="556811"/>
            <a:ext cx="9573961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98" y="566338"/>
            <a:ext cx="9697803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7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88" y="547285"/>
            <a:ext cx="9669224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6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88" y="547285"/>
            <a:ext cx="9669224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4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77" y="542522"/>
            <a:ext cx="9640645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6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46" y="523469"/>
            <a:ext cx="9554908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3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88" y="561575"/>
            <a:ext cx="9669224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8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096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542522"/>
            <a:ext cx="9612066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0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566338"/>
            <a:ext cx="9612066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5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40" y="556811"/>
            <a:ext cx="9631119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1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77" y="499653"/>
            <a:ext cx="9640645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35" y="552048"/>
            <a:ext cx="9707330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4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98" y="561575"/>
            <a:ext cx="9697803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4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1" y="556811"/>
            <a:ext cx="9659698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9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0</Words>
  <Application>Microsoft Office PowerPoint</Application>
  <PresentationFormat>와이드스크린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4</cp:revision>
  <dcterms:created xsi:type="dcterms:W3CDTF">2023-01-16T05:01:59Z</dcterms:created>
  <dcterms:modified xsi:type="dcterms:W3CDTF">2023-01-16T08:20:38Z</dcterms:modified>
</cp:coreProperties>
</file>